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9FE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0" autoAdjust="0"/>
    <p:restoredTop sz="94660"/>
  </p:normalViewPr>
  <p:slideViewPr>
    <p:cSldViewPr snapToGrid="0">
      <p:cViewPr varScale="1">
        <p:scale>
          <a:sx n="39" d="100"/>
          <a:sy n="39" d="100"/>
        </p:scale>
        <p:origin x="579"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65DFF-1A65-472E-9316-63AF297E87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4D7165-2652-4CB1-AD8B-731A94C099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CB25DE7-17B7-46A0-B29D-0ADACE7D4440}"/>
              </a:ext>
            </a:extLst>
          </p:cNvPr>
          <p:cNvSpPr>
            <a:spLocks noGrp="1"/>
          </p:cNvSpPr>
          <p:nvPr>
            <p:ph type="dt" sz="half" idx="10"/>
          </p:nvPr>
        </p:nvSpPr>
        <p:spPr/>
        <p:txBody>
          <a:bodyPr/>
          <a:lstStyle/>
          <a:p>
            <a:fld id="{0988F5BF-868F-4650-8EDF-0D5BE445B312}" type="datetimeFigureOut">
              <a:rPr lang="en-US" smtClean="0"/>
              <a:t>5/19/2022</a:t>
            </a:fld>
            <a:endParaRPr lang="en-US"/>
          </a:p>
        </p:txBody>
      </p:sp>
      <p:sp>
        <p:nvSpPr>
          <p:cNvPr id="5" name="Footer Placeholder 4">
            <a:extLst>
              <a:ext uri="{FF2B5EF4-FFF2-40B4-BE49-F238E27FC236}">
                <a16:creationId xmlns:a16="http://schemas.microsoft.com/office/drawing/2014/main" id="{D57F58A0-3B2C-4622-9ACA-9BD1DE441C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8A1D80-7EB6-458E-A81B-25E483B65FA0}"/>
              </a:ext>
            </a:extLst>
          </p:cNvPr>
          <p:cNvSpPr>
            <a:spLocks noGrp="1"/>
          </p:cNvSpPr>
          <p:nvPr>
            <p:ph type="sldNum" sz="quarter" idx="12"/>
          </p:nvPr>
        </p:nvSpPr>
        <p:spPr/>
        <p:txBody>
          <a:bodyPr/>
          <a:lstStyle/>
          <a:p>
            <a:fld id="{9A8A159C-3CB1-4536-9EF8-D0950172704E}" type="slidenum">
              <a:rPr lang="en-US" smtClean="0"/>
              <a:t>‹#›</a:t>
            </a:fld>
            <a:endParaRPr lang="en-US"/>
          </a:p>
        </p:txBody>
      </p:sp>
    </p:spTree>
    <p:extLst>
      <p:ext uri="{BB962C8B-B14F-4D97-AF65-F5344CB8AC3E}">
        <p14:creationId xmlns:p14="http://schemas.microsoft.com/office/powerpoint/2010/main" val="4181034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088FE-FD34-43A4-92A3-7F18EE47478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D355A2C-EE2B-44B0-9E46-F976B8224F7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E9E6FE-CAAD-4EB8-90C9-063D7CF38E0D}"/>
              </a:ext>
            </a:extLst>
          </p:cNvPr>
          <p:cNvSpPr>
            <a:spLocks noGrp="1"/>
          </p:cNvSpPr>
          <p:nvPr>
            <p:ph type="dt" sz="half" idx="10"/>
          </p:nvPr>
        </p:nvSpPr>
        <p:spPr/>
        <p:txBody>
          <a:bodyPr/>
          <a:lstStyle/>
          <a:p>
            <a:fld id="{0988F5BF-868F-4650-8EDF-0D5BE445B312}" type="datetimeFigureOut">
              <a:rPr lang="en-US" smtClean="0"/>
              <a:t>5/19/2022</a:t>
            </a:fld>
            <a:endParaRPr lang="en-US"/>
          </a:p>
        </p:txBody>
      </p:sp>
      <p:sp>
        <p:nvSpPr>
          <p:cNvPr id="5" name="Footer Placeholder 4">
            <a:extLst>
              <a:ext uri="{FF2B5EF4-FFF2-40B4-BE49-F238E27FC236}">
                <a16:creationId xmlns:a16="http://schemas.microsoft.com/office/drawing/2014/main" id="{8EBC6420-888F-4798-9CEF-1EA58F2398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DFC309-03D4-44B6-B2CB-FF04D4CA7A2E}"/>
              </a:ext>
            </a:extLst>
          </p:cNvPr>
          <p:cNvSpPr>
            <a:spLocks noGrp="1"/>
          </p:cNvSpPr>
          <p:nvPr>
            <p:ph type="sldNum" sz="quarter" idx="12"/>
          </p:nvPr>
        </p:nvSpPr>
        <p:spPr/>
        <p:txBody>
          <a:bodyPr/>
          <a:lstStyle/>
          <a:p>
            <a:fld id="{9A8A159C-3CB1-4536-9EF8-D0950172704E}" type="slidenum">
              <a:rPr lang="en-US" smtClean="0"/>
              <a:t>‹#›</a:t>
            </a:fld>
            <a:endParaRPr lang="en-US"/>
          </a:p>
        </p:txBody>
      </p:sp>
    </p:spTree>
    <p:extLst>
      <p:ext uri="{BB962C8B-B14F-4D97-AF65-F5344CB8AC3E}">
        <p14:creationId xmlns:p14="http://schemas.microsoft.com/office/powerpoint/2010/main" val="2927599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55F0F47-C63B-4AAA-B3BC-A6571C25745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A5D717A-E839-4BA7-BE49-3380EA03CC9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E264C4-9083-43A0-AE45-166A82C100BA}"/>
              </a:ext>
            </a:extLst>
          </p:cNvPr>
          <p:cNvSpPr>
            <a:spLocks noGrp="1"/>
          </p:cNvSpPr>
          <p:nvPr>
            <p:ph type="dt" sz="half" idx="10"/>
          </p:nvPr>
        </p:nvSpPr>
        <p:spPr/>
        <p:txBody>
          <a:bodyPr/>
          <a:lstStyle/>
          <a:p>
            <a:fld id="{0988F5BF-868F-4650-8EDF-0D5BE445B312}" type="datetimeFigureOut">
              <a:rPr lang="en-US" smtClean="0"/>
              <a:t>5/19/2022</a:t>
            </a:fld>
            <a:endParaRPr lang="en-US"/>
          </a:p>
        </p:txBody>
      </p:sp>
      <p:sp>
        <p:nvSpPr>
          <p:cNvPr id="5" name="Footer Placeholder 4">
            <a:extLst>
              <a:ext uri="{FF2B5EF4-FFF2-40B4-BE49-F238E27FC236}">
                <a16:creationId xmlns:a16="http://schemas.microsoft.com/office/drawing/2014/main" id="{695E815A-F54C-4B4E-9878-EFAB3A3E10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5A51A6-9BAE-4524-BE12-F348B4EF0FD5}"/>
              </a:ext>
            </a:extLst>
          </p:cNvPr>
          <p:cNvSpPr>
            <a:spLocks noGrp="1"/>
          </p:cNvSpPr>
          <p:nvPr>
            <p:ph type="sldNum" sz="quarter" idx="12"/>
          </p:nvPr>
        </p:nvSpPr>
        <p:spPr/>
        <p:txBody>
          <a:bodyPr/>
          <a:lstStyle/>
          <a:p>
            <a:fld id="{9A8A159C-3CB1-4536-9EF8-D0950172704E}" type="slidenum">
              <a:rPr lang="en-US" smtClean="0"/>
              <a:t>‹#›</a:t>
            </a:fld>
            <a:endParaRPr lang="en-US"/>
          </a:p>
        </p:txBody>
      </p:sp>
    </p:spTree>
    <p:extLst>
      <p:ext uri="{BB962C8B-B14F-4D97-AF65-F5344CB8AC3E}">
        <p14:creationId xmlns:p14="http://schemas.microsoft.com/office/powerpoint/2010/main" val="3420501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642FB-0E85-48DC-948B-F6BD173544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171F044-5CF6-4798-BBAA-33C340C1337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C05D6C-5D14-4C23-ABF1-F39322B12D9D}"/>
              </a:ext>
            </a:extLst>
          </p:cNvPr>
          <p:cNvSpPr>
            <a:spLocks noGrp="1"/>
          </p:cNvSpPr>
          <p:nvPr>
            <p:ph type="dt" sz="half" idx="10"/>
          </p:nvPr>
        </p:nvSpPr>
        <p:spPr/>
        <p:txBody>
          <a:bodyPr/>
          <a:lstStyle/>
          <a:p>
            <a:fld id="{0988F5BF-868F-4650-8EDF-0D5BE445B312}" type="datetimeFigureOut">
              <a:rPr lang="en-US" smtClean="0"/>
              <a:t>5/19/2022</a:t>
            </a:fld>
            <a:endParaRPr lang="en-US"/>
          </a:p>
        </p:txBody>
      </p:sp>
      <p:sp>
        <p:nvSpPr>
          <p:cNvPr id="5" name="Footer Placeholder 4">
            <a:extLst>
              <a:ext uri="{FF2B5EF4-FFF2-40B4-BE49-F238E27FC236}">
                <a16:creationId xmlns:a16="http://schemas.microsoft.com/office/drawing/2014/main" id="{E06C982B-927E-4D3D-8E0A-A2A2B02B04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DB4DBB-C28A-455F-837A-F4C0205F9AC7}"/>
              </a:ext>
            </a:extLst>
          </p:cNvPr>
          <p:cNvSpPr>
            <a:spLocks noGrp="1"/>
          </p:cNvSpPr>
          <p:nvPr>
            <p:ph type="sldNum" sz="quarter" idx="12"/>
          </p:nvPr>
        </p:nvSpPr>
        <p:spPr/>
        <p:txBody>
          <a:bodyPr/>
          <a:lstStyle/>
          <a:p>
            <a:fld id="{9A8A159C-3CB1-4536-9EF8-D0950172704E}" type="slidenum">
              <a:rPr lang="en-US" smtClean="0"/>
              <a:t>‹#›</a:t>
            </a:fld>
            <a:endParaRPr lang="en-US"/>
          </a:p>
        </p:txBody>
      </p:sp>
    </p:spTree>
    <p:extLst>
      <p:ext uri="{BB962C8B-B14F-4D97-AF65-F5344CB8AC3E}">
        <p14:creationId xmlns:p14="http://schemas.microsoft.com/office/powerpoint/2010/main" val="1784662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B316B-9AFD-4277-9D8F-D9D46FC049A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F9ED9C-2F7E-483B-9205-6431897FD0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D85DBE3-9DEA-4427-9AC7-41A8D463DBDE}"/>
              </a:ext>
            </a:extLst>
          </p:cNvPr>
          <p:cNvSpPr>
            <a:spLocks noGrp="1"/>
          </p:cNvSpPr>
          <p:nvPr>
            <p:ph type="dt" sz="half" idx="10"/>
          </p:nvPr>
        </p:nvSpPr>
        <p:spPr/>
        <p:txBody>
          <a:bodyPr/>
          <a:lstStyle/>
          <a:p>
            <a:fld id="{0988F5BF-868F-4650-8EDF-0D5BE445B312}" type="datetimeFigureOut">
              <a:rPr lang="en-US" smtClean="0"/>
              <a:t>5/19/2022</a:t>
            </a:fld>
            <a:endParaRPr lang="en-US"/>
          </a:p>
        </p:txBody>
      </p:sp>
      <p:sp>
        <p:nvSpPr>
          <p:cNvPr id="5" name="Footer Placeholder 4">
            <a:extLst>
              <a:ext uri="{FF2B5EF4-FFF2-40B4-BE49-F238E27FC236}">
                <a16:creationId xmlns:a16="http://schemas.microsoft.com/office/drawing/2014/main" id="{A3E7BC0E-FC72-40E5-B773-6146306E21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485195-E307-46A3-A030-DAB6CDDD03BD}"/>
              </a:ext>
            </a:extLst>
          </p:cNvPr>
          <p:cNvSpPr>
            <a:spLocks noGrp="1"/>
          </p:cNvSpPr>
          <p:nvPr>
            <p:ph type="sldNum" sz="quarter" idx="12"/>
          </p:nvPr>
        </p:nvSpPr>
        <p:spPr/>
        <p:txBody>
          <a:bodyPr/>
          <a:lstStyle/>
          <a:p>
            <a:fld id="{9A8A159C-3CB1-4536-9EF8-D0950172704E}" type="slidenum">
              <a:rPr lang="en-US" smtClean="0"/>
              <a:t>‹#›</a:t>
            </a:fld>
            <a:endParaRPr lang="en-US"/>
          </a:p>
        </p:txBody>
      </p:sp>
    </p:spTree>
    <p:extLst>
      <p:ext uri="{BB962C8B-B14F-4D97-AF65-F5344CB8AC3E}">
        <p14:creationId xmlns:p14="http://schemas.microsoft.com/office/powerpoint/2010/main" val="3256542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9D816-7A3C-4709-9B02-22D9200990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7EFA26-5750-4983-BFB0-E696C40DA03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27AF126-AAF4-450E-8F42-8CA98B56656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E7A5502-A836-4D88-9A80-F6F552997522}"/>
              </a:ext>
            </a:extLst>
          </p:cNvPr>
          <p:cNvSpPr>
            <a:spLocks noGrp="1"/>
          </p:cNvSpPr>
          <p:nvPr>
            <p:ph type="dt" sz="half" idx="10"/>
          </p:nvPr>
        </p:nvSpPr>
        <p:spPr/>
        <p:txBody>
          <a:bodyPr/>
          <a:lstStyle/>
          <a:p>
            <a:fld id="{0988F5BF-868F-4650-8EDF-0D5BE445B312}" type="datetimeFigureOut">
              <a:rPr lang="en-US" smtClean="0"/>
              <a:t>5/19/2022</a:t>
            </a:fld>
            <a:endParaRPr lang="en-US"/>
          </a:p>
        </p:txBody>
      </p:sp>
      <p:sp>
        <p:nvSpPr>
          <p:cNvPr id="6" name="Footer Placeholder 5">
            <a:extLst>
              <a:ext uri="{FF2B5EF4-FFF2-40B4-BE49-F238E27FC236}">
                <a16:creationId xmlns:a16="http://schemas.microsoft.com/office/drawing/2014/main" id="{73CD005A-7A42-4551-A831-9678A107C2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5C71E0-B2DC-4472-8F1E-DC21E85D366B}"/>
              </a:ext>
            </a:extLst>
          </p:cNvPr>
          <p:cNvSpPr>
            <a:spLocks noGrp="1"/>
          </p:cNvSpPr>
          <p:nvPr>
            <p:ph type="sldNum" sz="quarter" idx="12"/>
          </p:nvPr>
        </p:nvSpPr>
        <p:spPr/>
        <p:txBody>
          <a:bodyPr/>
          <a:lstStyle/>
          <a:p>
            <a:fld id="{9A8A159C-3CB1-4536-9EF8-D0950172704E}" type="slidenum">
              <a:rPr lang="en-US" smtClean="0"/>
              <a:t>‹#›</a:t>
            </a:fld>
            <a:endParaRPr lang="en-US"/>
          </a:p>
        </p:txBody>
      </p:sp>
    </p:spTree>
    <p:extLst>
      <p:ext uri="{BB962C8B-B14F-4D97-AF65-F5344CB8AC3E}">
        <p14:creationId xmlns:p14="http://schemas.microsoft.com/office/powerpoint/2010/main" val="4066033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367F9-803E-4AD5-A467-C151B88C597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774A78B-DD4E-4EFE-A6D6-2822148235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B6DAD9C-AE75-47D3-9606-BF8B7BB53F0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AB7B01D-73BE-42BC-B8E3-BACB32E13B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20E88DC-B225-4D36-A0EB-485BCC28B6F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608437C-EF65-48AB-9655-CC28907C88C0}"/>
              </a:ext>
            </a:extLst>
          </p:cNvPr>
          <p:cNvSpPr>
            <a:spLocks noGrp="1"/>
          </p:cNvSpPr>
          <p:nvPr>
            <p:ph type="dt" sz="half" idx="10"/>
          </p:nvPr>
        </p:nvSpPr>
        <p:spPr/>
        <p:txBody>
          <a:bodyPr/>
          <a:lstStyle/>
          <a:p>
            <a:fld id="{0988F5BF-868F-4650-8EDF-0D5BE445B312}" type="datetimeFigureOut">
              <a:rPr lang="en-US" smtClean="0"/>
              <a:t>5/19/2022</a:t>
            </a:fld>
            <a:endParaRPr lang="en-US"/>
          </a:p>
        </p:txBody>
      </p:sp>
      <p:sp>
        <p:nvSpPr>
          <p:cNvPr id="8" name="Footer Placeholder 7">
            <a:extLst>
              <a:ext uri="{FF2B5EF4-FFF2-40B4-BE49-F238E27FC236}">
                <a16:creationId xmlns:a16="http://schemas.microsoft.com/office/drawing/2014/main" id="{5C2B9948-0359-4381-BFFA-8C5DBB4AF66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7CDC101-6D41-49FB-B32C-1406F87C85B8}"/>
              </a:ext>
            </a:extLst>
          </p:cNvPr>
          <p:cNvSpPr>
            <a:spLocks noGrp="1"/>
          </p:cNvSpPr>
          <p:nvPr>
            <p:ph type="sldNum" sz="quarter" idx="12"/>
          </p:nvPr>
        </p:nvSpPr>
        <p:spPr/>
        <p:txBody>
          <a:bodyPr/>
          <a:lstStyle/>
          <a:p>
            <a:fld id="{9A8A159C-3CB1-4536-9EF8-D0950172704E}" type="slidenum">
              <a:rPr lang="en-US" smtClean="0"/>
              <a:t>‹#›</a:t>
            </a:fld>
            <a:endParaRPr lang="en-US"/>
          </a:p>
        </p:txBody>
      </p:sp>
    </p:spTree>
    <p:extLst>
      <p:ext uri="{BB962C8B-B14F-4D97-AF65-F5344CB8AC3E}">
        <p14:creationId xmlns:p14="http://schemas.microsoft.com/office/powerpoint/2010/main" val="7118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1F983-4513-4A58-AA63-1896FE07514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4AF574-BEFB-442D-ADBC-05F64777C34E}"/>
              </a:ext>
            </a:extLst>
          </p:cNvPr>
          <p:cNvSpPr>
            <a:spLocks noGrp="1"/>
          </p:cNvSpPr>
          <p:nvPr>
            <p:ph type="dt" sz="half" idx="10"/>
          </p:nvPr>
        </p:nvSpPr>
        <p:spPr/>
        <p:txBody>
          <a:bodyPr/>
          <a:lstStyle/>
          <a:p>
            <a:fld id="{0988F5BF-868F-4650-8EDF-0D5BE445B312}" type="datetimeFigureOut">
              <a:rPr lang="en-US" smtClean="0"/>
              <a:t>5/19/2022</a:t>
            </a:fld>
            <a:endParaRPr lang="en-US"/>
          </a:p>
        </p:txBody>
      </p:sp>
      <p:sp>
        <p:nvSpPr>
          <p:cNvPr id="4" name="Footer Placeholder 3">
            <a:extLst>
              <a:ext uri="{FF2B5EF4-FFF2-40B4-BE49-F238E27FC236}">
                <a16:creationId xmlns:a16="http://schemas.microsoft.com/office/drawing/2014/main" id="{6A0401E1-15E5-4456-ADE9-144A6B78F2F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29E6AC3-05D3-468F-9415-671EE342E4B2}"/>
              </a:ext>
            </a:extLst>
          </p:cNvPr>
          <p:cNvSpPr>
            <a:spLocks noGrp="1"/>
          </p:cNvSpPr>
          <p:nvPr>
            <p:ph type="sldNum" sz="quarter" idx="12"/>
          </p:nvPr>
        </p:nvSpPr>
        <p:spPr/>
        <p:txBody>
          <a:bodyPr/>
          <a:lstStyle/>
          <a:p>
            <a:fld id="{9A8A159C-3CB1-4536-9EF8-D0950172704E}" type="slidenum">
              <a:rPr lang="en-US" smtClean="0"/>
              <a:t>‹#›</a:t>
            </a:fld>
            <a:endParaRPr lang="en-US"/>
          </a:p>
        </p:txBody>
      </p:sp>
    </p:spTree>
    <p:extLst>
      <p:ext uri="{BB962C8B-B14F-4D97-AF65-F5344CB8AC3E}">
        <p14:creationId xmlns:p14="http://schemas.microsoft.com/office/powerpoint/2010/main" val="1174338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9F93F34-1521-4C94-A647-72171840A00D}"/>
              </a:ext>
            </a:extLst>
          </p:cNvPr>
          <p:cNvSpPr>
            <a:spLocks noGrp="1"/>
          </p:cNvSpPr>
          <p:nvPr>
            <p:ph type="dt" sz="half" idx="10"/>
          </p:nvPr>
        </p:nvSpPr>
        <p:spPr/>
        <p:txBody>
          <a:bodyPr/>
          <a:lstStyle/>
          <a:p>
            <a:fld id="{0988F5BF-868F-4650-8EDF-0D5BE445B312}" type="datetimeFigureOut">
              <a:rPr lang="en-US" smtClean="0"/>
              <a:t>5/19/2022</a:t>
            </a:fld>
            <a:endParaRPr lang="en-US"/>
          </a:p>
        </p:txBody>
      </p:sp>
      <p:sp>
        <p:nvSpPr>
          <p:cNvPr id="3" name="Footer Placeholder 2">
            <a:extLst>
              <a:ext uri="{FF2B5EF4-FFF2-40B4-BE49-F238E27FC236}">
                <a16:creationId xmlns:a16="http://schemas.microsoft.com/office/drawing/2014/main" id="{B26884B3-9A25-4E7B-B392-E9851E24A87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6C09794-E1CE-454B-AE32-654A47C08253}"/>
              </a:ext>
            </a:extLst>
          </p:cNvPr>
          <p:cNvSpPr>
            <a:spLocks noGrp="1"/>
          </p:cNvSpPr>
          <p:nvPr>
            <p:ph type="sldNum" sz="quarter" idx="12"/>
          </p:nvPr>
        </p:nvSpPr>
        <p:spPr/>
        <p:txBody>
          <a:bodyPr/>
          <a:lstStyle/>
          <a:p>
            <a:fld id="{9A8A159C-3CB1-4536-9EF8-D0950172704E}" type="slidenum">
              <a:rPr lang="en-US" smtClean="0"/>
              <a:t>‹#›</a:t>
            </a:fld>
            <a:endParaRPr lang="en-US"/>
          </a:p>
        </p:txBody>
      </p:sp>
    </p:spTree>
    <p:extLst>
      <p:ext uri="{BB962C8B-B14F-4D97-AF65-F5344CB8AC3E}">
        <p14:creationId xmlns:p14="http://schemas.microsoft.com/office/powerpoint/2010/main" val="2004779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4AB62-FD57-4324-A686-34F8CB3C45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759BBB8-62E2-4DFB-9120-C4743960A9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5BBC448-B795-490C-9102-510EC6C489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2721AED-AE73-4185-BDFB-0FCFDF6A6A48}"/>
              </a:ext>
            </a:extLst>
          </p:cNvPr>
          <p:cNvSpPr>
            <a:spLocks noGrp="1"/>
          </p:cNvSpPr>
          <p:nvPr>
            <p:ph type="dt" sz="half" idx="10"/>
          </p:nvPr>
        </p:nvSpPr>
        <p:spPr/>
        <p:txBody>
          <a:bodyPr/>
          <a:lstStyle/>
          <a:p>
            <a:fld id="{0988F5BF-868F-4650-8EDF-0D5BE445B312}" type="datetimeFigureOut">
              <a:rPr lang="en-US" smtClean="0"/>
              <a:t>5/19/2022</a:t>
            </a:fld>
            <a:endParaRPr lang="en-US"/>
          </a:p>
        </p:txBody>
      </p:sp>
      <p:sp>
        <p:nvSpPr>
          <p:cNvPr id="6" name="Footer Placeholder 5">
            <a:extLst>
              <a:ext uri="{FF2B5EF4-FFF2-40B4-BE49-F238E27FC236}">
                <a16:creationId xmlns:a16="http://schemas.microsoft.com/office/drawing/2014/main" id="{CA9C2D1B-BD89-4939-8702-38178BC8A6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922867-1C6E-48D9-8EBA-3F8A6CBFB528}"/>
              </a:ext>
            </a:extLst>
          </p:cNvPr>
          <p:cNvSpPr>
            <a:spLocks noGrp="1"/>
          </p:cNvSpPr>
          <p:nvPr>
            <p:ph type="sldNum" sz="quarter" idx="12"/>
          </p:nvPr>
        </p:nvSpPr>
        <p:spPr/>
        <p:txBody>
          <a:bodyPr/>
          <a:lstStyle/>
          <a:p>
            <a:fld id="{9A8A159C-3CB1-4536-9EF8-D0950172704E}" type="slidenum">
              <a:rPr lang="en-US" smtClean="0"/>
              <a:t>‹#›</a:t>
            </a:fld>
            <a:endParaRPr lang="en-US"/>
          </a:p>
        </p:txBody>
      </p:sp>
    </p:spTree>
    <p:extLst>
      <p:ext uri="{BB962C8B-B14F-4D97-AF65-F5344CB8AC3E}">
        <p14:creationId xmlns:p14="http://schemas.microsoft.com/office/powerpoint/2010/main" val="2380979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7E881-0D12-4098-B803-FDF4C3700D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F28E682-216B-4F55-A314-D633F9EF25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6F091C8-2B29-4B45-99EA-1E4F3BF4B7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D99652D-C6C1-46B5-A314-884825D281CC}"/>
              </a:ext>
            </a:extLst>
          </p:cNvPr>
          <p:cNvSpPr>
            <a:spLocks noGrp="1"/>
          </p:cNvSpPr>
          <p:nvPr>
            <p:ph type="dt" sz="half" idx="10"/>
          </p:nvPr>
        </p:nvSpPr>
        <p:spPr/>
        <p:txBody>
          <a:bodyPr/>
          <a:lstStyle/>
          <a:p>
            <a:fld id="{0988F5BF-868F-4650-8EDF-0D5BE445B312}" type="datetimeFigureOut">
              <a:rPr lang="en-US" smtClean="0"/>
              <a:t>5/19/2022</a:t>
            </a:fld>
            <a:endParaRPr lang="en-US"/>
          </a:p>
        </p:txBody>
      </p:sp>
      <p:sp>
        <p:nvSpPr>
          <p:cNvPr id="6" name="Footer Placeholder 5">
            <a:extLst>
              <a:ext uri="{FF2B5EF4-FFF2-40B4-BE49-F238E27FC236}">
                <a16:creationId xmlns:a16="http://schemas.microsoft.com/office/drawing/2014/main" id="{3E4BAF79-983E-474F-A302-864B75F977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98696B-AFEC-4AD0-B6BD-A553AB5CC218}"/>
              </a:ext>
            </a:extLst>
          </p:cNvPr>
          <p:cNvSpPr>
            <a:spLocks noGrp="1"/>
          </p:cNvSpPr>
          <p:nvPr>
            <p:ph type="sldNum" sz="quarter" idx="12"/>
          </p:nvPr>
        </p:nvSpPr>
        <p:spPr/>
        <p:txBody>
          <a:bodyPr/>
          <a:lstStyle/>
          <a:p>
            <a:fld id="{9A8A159C-3CB1-4536-9EF8-D0950172704E}" type="slidenum">
              <a:rPr lang="en-US" smtClean="0"/>
              <a:t>‹#›</a:t>
            </a:fld>
            <a:endParaRPr lang="en-US"/>
          </a:p>
        </p:txBody>
      </p:sp>
    </p:spTree>
    <p:extLst>
      <p:ext uri="{BB962C8B-B14F-4D97-AF65-F5344CB8AC3E}">
        <p14:creationId xmlns:p14="http://schemas.microsoft.com/office/powerpoint/2010/main" val="2252215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77D8B01-1C2C-498D-AA6D-78A0667120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4EA8F18-402D-4D9F-9573-A3938480FD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DF4EE6-5A14-45F5-8882-E61B37BD27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88F5BF-868F-4650-8EDF-0D5BE445B312}" type="datetimeFigureOut">
              <a:rPr lang="en-US" smtClean="0"/>
              <a:t>5/19/2022</a:t>
            </a:fld>
            <a:endParaRPr lang="en-US"/>
          </a:p>
        </p:txBody>
      </p:sp>
      <p:sp>
        <p:nvSpPr>
          <p:cNvPr id="5" name="Footer Placeholder 4">
            <a:extLst>
              <a:ext uri="{FF2B5EF4-FFF2-40B4-BE49-F238E27FC236}">
                <a16:creationId xmlns:a16="http://schemas.microsoft.com/office/drawing/2014/main" id="{F535A9B7-2A3A-40FE-967F-45C26B9966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C10C312-F485-4C0F-B8AF-33FC78ACE54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8A159C-3CB1-4536-9EF8-D0950172704E}" type="slidenum">
              <a:rPr lang="en-US" smtClean="0"/>
              <a:t>‹#›</a:t>
            </a:fld>
            <a:endParaRPr lang="en-US"/>
          </a:p>
        </p:txBody>
      </p:sp>
    </p:spTree>
    <p:extLst>
      <p:ext uri="{BB962C8B-B14F-4D97-AF65-F5344CB8AC3E}">
        <p14:creationId xmlns:p14="http://schemas.microsoft.com/office/powerpoint/2010/main" val="26114698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yorku.zoom.us/meeting/register/tJIrdOyvqTIiH90jWpAzeO7L5wKuMraJZWL3"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FC45569-57BB-434F-AF41-2EF2425703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693932" cy="1575356"/>
          </a:xfrm>
          <a:prstGeom prst="rect">
            <a:avLst/>
          </a:prstGeom>
        </p:spPr>
      </p:pic>
      <p:sp>
        <p:nvSpPr>
          <p:cNvPr id="6" name="TextBox 5">
            <a:extLst>
              <a:ext uri="{FF2B5EF4-FFF2-40B4-BE49-F238E27FC236}">
                <a16:creationId xmlns:a16="http://schemas.microsoft.com/office/drawing/2014/main" id="{1544BF28-4C41-4540-BE03-7E60190CC7C2}"/>
              </a:ext>
            </a:extLst>
          </p:cNvPr>
          <p:cNvSpPr txBox="1"/>
          <p:nvPr/>
        </p:nvSpPr>
        <p:spPr>
          <a:xfrm>
            <a:off x="2039815" y="609"/>
            <a:ext cx="9370646" cy="707886"/>
          </a:xfrm>
          <a:prstGeom prst="rect">
            <a:avLst/>
          </a:prstGeom>
          <a:noFill/>
        </p:spPr>
        <p:txBody>
          <a:bodyPr wrap="square" rtlCol="0">
            <a:spAutoFit/>
          </a:bodyPr>
          <a:lstStyle/>
          <a:p>
            <a:pPr algn="ctr"/>
            <a:r>
              <a:rPr lang="en-US" sz="2000" b="1" dirty="0">
                <a:solidFill>
                  <a:schemeClr val="tx1">
                    <a:lumMod val="50000"/>
                    <a:lumOff val="50000"/>
                  </a:schemeClr>
                </a:solidFill>
                <a:effectLst>
                  <a:outerShdw blurRad="38100" dist="38100" dir="2700000" algn="tl">
                    <a:srgbClr val="000000">
                      <a:alpha val="43137"/>
                    </a:srgbClr>
                  </a:outerShdw>
                </a:effectLst>
              </a:rPr>
              <a:t>Distinguished Webinar Series in Earthquake Engineering and Seismology</a:t>
            </a:r>
            <a:r>
              <a:rPr lang="en-US" sz="2000" b="1" dirty="0">
                <a:solidFill>
                  <a:schemeClr val="tx1">
                    <a:lumMod val="50000"/>
                    <a:lumOff val="50000"/>
                  </a:schemeClr>
                </a:solidFill>
              </a:rPr>
              <a:t> </a:t>
            </a:r>
          </a:p>
          <a:p>
            <a:pPr algn="ctr"/>
            <a:r>
              <a:rPr lang="en-US" sz="2000" b="1" dirty="0">
                <a:solidFill>
                  <a:schemeClr val="tx1">
                    <a:lumMod val="50000"/>
                    <a:lumOff val="50000"/>
                  </a:schemeClr>
                </a:solidFill>
              </a:rPr>
              <a:t>Organized by the </a:t>
            </a:r>
            <a:r>
              <a:rPr lang="en-US" sz="2000" b="1" dirty="0">
                <a:solidFill>
                  <a:schemeClr val="tx1">
                    <a:lumMod val="50000"/>
                    <a:lumOff val="50000"/>
                  </a:schemeClr>
                </a:solidFill>
                <a:effectLst>
                  <a:outerShdw blurRad="38100" dist="38100" dir="2700000" algn="tl">
                    <a:srgbClr val="000000">
                      <a:alpha val="43137"/>
                    </a:srgbClr>
                  </a:outerShdw>
                </a:effectLst>
              </a:rPr>
              <a:t>Canadian Association of Earthquake Engineering</a:t>
            </a:r>
          </a:p>
        </p:txBody>
      </p:sp>
      <p:sp>
        <p:nvSpPr>
          <p:cNvPr id="15" name="Rectangle 14">
            <a:extLst>
              <a:ext uri="{FF2B5EF4-FFF2-40B4-BE49-F238E27FC236}">
                <a16:creationId xmlns:a16="http://schemas.microsoft.com/office/drawing/2014/main" id="{E0DF6738-D270-445B-A9A5-D62FC28D374C}"/>
              </a:ext>
            </a:extLst>
          </p:cNvPr>
          <p:cNvSpPr/>
          <p:nvPr/>
        </p:nvSpPr>
        <p:spPr>
          <a:xfrm>
            <a:off x="1693932" y="630396"/>
            <a:ext cx="10230191" cy="892552"/>
          </a:xfrm>
          <a:prstGeom prst="rect">
            <a:avLst/>
          </a:prstGeom>
        </p:spPr>
        <p:txBody>
          <a:bodyPr wrap="square">
            <a:spAutoFit/>
          </a:bodyPr>
          <a:lstStyle/>
          <a:p>
            <a:pPr algn="ctr"/>
            <a:r>
              <a:rPr lang="en-CA" sz="2600" b="1" dirty="0">
                <a:solidFill>
                  <a:srgbClr val="0070C0"/>
                </a:solidFill>
                <a:effectLst>
                  <a:outerShdw blurRad="38100" dist="38100" dir="2700000" algn="tl">
                    <a:srgbClr val="000000">
                      <a:alpha val="43137"/>
                    </a:srgbClr>
                  </a:outerShdw>
                </a:effectLst>
                <a:latin typeface="Calibri" panose="020F0502020204030204" pitchFamily="34" charset="0"/>
              </a:rPr>
              <a:t>Building earthquake resistance and resilience in concrete structures with </a:t>
            </a:r>
            <a:r>
              <a:rPr lang="en-US" sz="2400" b="1" dirty="0" err="1">
                <a:solidFill>
                  <a:srgbClr val="0070C0"/>
                </a:solidFill>
                <a:effectLst>
                  <a:outerShdw blurRad="38100" dist="38100" dir="2700000" algn="tl">
                    <a:srgbClr val="000000">
                      <a:alpha val="43137"/>
                    </a:srgbClr>
                  </a:outerShdw>
                </a:effectLst>
                <a:latin typeface="Calibri" panose="020F0502020204030204" pitchFamily="34" charset="0"/>
              </a:rPr>
              <a:t>Fibre</a:t>
            </a:r>
            <a:r>
              <a:rPr lang="en-US" sz="2400" b="1" dirty="0">
                <a:solidFill>
                  <a:srgbClr val="0070C0"/>
                </a:solidFill>
                <a:effectLst>
                  <a:outerShdw blurRad="38100" dist="38100" dir="2700000" algn="tl">
                    <a:srgbClr val="000000">
                      <a:alpha val="43137"/>
                    </a:srgbClr>
                  </a:outerShdw>
                </a:effectLst>
                <a:latin typeface="Calibri" panose="020F0502020204030204" pitchFamily="34" charset="0"/>
              </a:rPr>
              <a:t> Reinforced Polymers</a:t>
            </a:r>
          </a:p>
        </p:txBody>
      </p:sp>
      <p:sp>
        <p:nvSpPr>
          <p:cNvPr id="16" name="TextBox 15">
            <a:extLst>
              <a:ext uri="{FF2B5EF4-FFF2-40B4-BE49-F238E27FC236}">
                <a16:creationId xmlns:a16="http://schemas.microsoft.com/office/drawing/2014/main" id="{779D32D7-F26F-4755-A333-B31199928A4C}"/>
              </a:ext>
            </a:extLst>
          </p:cNvPr>
          <p:cNvSpPr txBox="1"/>
          <p:nvPr/>
        </p:nvSpPr>
        <p:spPr>
          <a:xfrm>
            <a:off x="0" y="1941568"/>
            <a:ext cx="4358735" cy="4031938"/>
          </a:xfrm>
          <a:prstGeom prst="rect">
            <a:avLst/>
          </a:prstGeom>
          <a:noFill/>
        </p:spPr>
        <p:txBody>
          <a:bodyPr wrap="square" rtlCol="0">
            <a:spAutoFit/>
          </a:bodyPr>
          <a:lstStyle/>
          <a:p>
            <a:pPr algn="just"/>
            <a:r>
              <a:rPr lang="en-US" sz="1700" b="1" dirty="0">
                <a:effectLst>
                  <a:outerShdw blurRad="38100" dist="38100" dir="2700000" algn="tl">
                    <a:srgbClr val="000000">
                      <a:alpha val="43137"/>
                    </a:srgbClr>
                  </a:outerShdw>
                </a:effectLst>
              </a:rPr>
              <a:t>Abstract</a:t>
            </a:r>
          </a:p>
          <a:p>
            <a:pPr>
              <a:lnSpc>
                <a:spcPct val="107000"/>
              </a:lnSpc>
              <a:spcAft>
                <a:spcPts val="80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The total annual cost of corrosion is estimated at about 3% of the world’s GDP. To address this, the Civil engineering community over the last thirty years, has been working on efforts to substitute steel with fibre reinforced polymers, FRP, in concrete structures both as internal reinforcement as well as for external retrofitting. This presentation will focus on upgrade of concrete structures especially columns for seismic resistance. Results from the tests on full-scale and large-scale structural components will be presented along with the analytical and design procedures developed as part of this research. The procedure for seismic upgrade for confinement with FRP in the Canadian Codes, CSA S806 and CSA S9 will also be discussed. A brief discussion on the seismic resistance of columns with internal GFRP reinforcement will also be included.    </a:t>
            </a:r>
          </a:p>
        </p:txBody>
      </p:sp>
      <p:sp>
        <p:nvSpPr>
          <p:cNvPr id="17" name="TextBox 16">
            <a:extLst>
              <a:ext uri="{FF2B5EF4-FFF2-40B4-BE49-F238E27FC236}">
                <a16:creationId xmlns:a16="http://schemas.microsoft.com/office/drawing/2014/main" id="{64736351-DFF7-4643-975C-7EBDBC67730B}"/>
              </a:ext>
            </a:extLst>
          </p:cNvPr>
          <p:cNvSpPr txBox="1"/>
          <p:nvPr/>
        </p:nvSpPr>
        <p:spPr>
          <a:xfrm>
            <a:off x="6882714" y="2141166"/>
            <a:ext cx="5309286" cy="4616648"/>
          </a:xfrm>
          <a:prstGeom prst="rect">
            <a:avLst/>
          </a:prstGeom>
          <a:noFill/>
        </p:spPr>
        <p:txBody>
          <a:bodyPr wrap="square" rtlCol="0">
            <a:spAutoFit/>
          </a:bodyPr>
          <a:lstStyle/>
          <a:p>
            <a:r>
              <a:rPr lang="en-US" sz="1400" b="1" dirty="0"/>
              <a:t>Short Bio:  </a:t>
            </a:r>
            <a:r>
              <a:rPr lang="en-CA" sz="1400" dirty="0"/>
              <a:t>Dr. Sheikh is a Professor in Civil and Mineral Engineering at the University of Toronto and a Fellow of the Canadian Academy of Engineering. His research work on earthquake design, sustainability and resilience of concrete structures has been extensively published and cited as well as used in the field including several design codes around the world. His work has also been featured in various TV programs and print media as an innovative economical solution for some of the deteriorating infrastructure. He is an active member of several national and international committees related to concrete structures and Fibre Reinforced Polymers. Currently, he chairs the CSA subcommittee on Structures with FRP for the Canadian Highway Bridge Design Code. </a:t>
            </a:r>
          </a:p>
          <a:p>
            <a:endParaRPr lang="en-CA" sz="1400" dirty="0"/>
          </a:p>
          <a:p>
            <a:r>
              <a:rPr lang="en-CA" sz="1400" dirty="0"/>
              <a:t>Dr. Sheikh has received several awards and accolades for his accomplishments including the ACI Structural Research Award for “outstanding contributions to the application of structural engineering research and for notable achievement in research in structural engineering”, and the Canadian Society of Civil Engineering Horst </a:t>
            </a:r>
            <a:r>
              <a:rPr lang="en-CA" sz="1400" dirty="0" err="1"/>
              <a:t>Leipholz</a:t>
            </a:r>
            <a:r>
              <a:rPr lang="en-CA" sz="1400" dirty="0"/>
              <a:t> Medal for “outstanding contributions to engineering mechanics and research”.</a:t>
            </a:r>
          </a:p>
          <a:p>
            <a:endParaRPr lang="en-US" sz="1400" dirty="0"/>
          </a:p>
        </p:txBody>
      </p:sp>
      <p:sp>
        <p:nvSpPr>
          <p:cNvPr id="7" name="TextBox 6">
            <a:extLst>
              <a:ext uri="{FF2B5EF4-FFF2-40B4-BE49-F238E27FC236}">
                <a16:creationId xmlns:a16="http://schemas.microsoft.com/office/drawing/2014/main" id="{49B2FB8C-4D3A-4957-9CAB-1C7A61069434}"/>
              </a:ext>
            </a:extLst>
          </p:cNvPr>
          <p:cNvSpPr txBox="1"/>
          <p:nvPr/>
        </p:nvSpPr>
        <p:spPr>
          <a:xfrm>
            <a:off x="3314849" y="5535372"/>
            <a:ext cx="3790288" cy="1315745"/>
          </a:xfrm>
          <a:prstGeom prst="rect">
            <a:avLst/>
          </a:prstGeom>
          <a:noFill/>
        </p:spPr>
        <p:txBody>
          <a:bodyPr wrap="square" rtlCol="0">
            <a:spAutoFit/>
          </a:bodyPr>
          <a:lstStyle/>
          <a:p>
            <a:pPr algn="ctr">
              <a:spcAft>
                <a:spcPts val="300"/>
              </a:spcAft>
            </a:pPr>
            <a:r>
              <a:rPr lang="en-US" sz="1600" b="1" dirty="0">
                <a:solidFill>
                  <a:srgbClr val="0070C0"/>
                </a:solidFill>
              </a:rPr>
              <a:t> Dr. Shamim Sheikh, </a:t>
            </a:r>
            <a:r>
              <a:rPr lang="en-US" sz="1600" b="1" dirty="0" err="1">
                <a:solidFill>
                  <a:srgbClr val="0070C0"/>
                </a:solidFill>
              </a:rPr>
              <a:t>PEng</a:t>
            </a:r>
            <a:r>
              <a:rPr lang="en-US" sz="1600" b="1" dirty="0">
                <a:solidFill>
                  <a:srgbClr val="0070C0"/>
                </a:solidFill>
              </a:rPr>
              <a:t>, FCAE</a:t>
            </a:r>
          </a:p>
          <a:p>
            <a:pPr algn="ctr">
              <a:spcAft>
                <a:spcPts val="300"/>
              </a:spcAft>
            </a:pPr>
            <a:r>
              <a:rPr lang="en-US" sz="1400" b="1" dirty="0">
                <a:solidFill>
                  <a:srgbClr val="0070C0"/>
                </a:solidFill>
              </a:rPr>
              <a:t>Professor, </a:t>
            </a:r>
          </a:p>
          <a:p>
            <a:pPr algn="ctr">
              <a:spcAft>
                <a:spcPts val="300"/>
              </a:spcAft>
            </a:pPr>
            <a:r>
              <a:rPr lang="en-US" sz="1400" b="1" dirty="0">
                <a:solidFill>
                  <a:srgbClr val="0070C0"/>
                </a:solidFill>
              </a:rPr>
              <a:t>Department of Civil and Mineral Engineering</a:t>
            </a:r>
          </a:p>
          <a:p>
            <a:pPr algn="ctr">
              <a:spcAft>
                <a:spcPts val="300"/>
              </a:spcAft>
            </a:pPr>
            <a:r>
              <a:rPr lang="en-US" sz="1400" b="1" dirty="0">
                <a:solidFill>
                  <a:srgbClr val="0070C0"/>
                </a:solidFill>
              </a:rPr>
              <a:t>Univ. of Toronto</a:t>
            </a:r>
            <a:br>
              <a:rPr lang="en-US" sz="1400" b="1" dirty="0">
                <a:solidFill>
                  <a:srgbClr val="0070C0"/>
                </a:solidFill>
              </a:rPr>
            </a:br>
            <a:r>
              <a:rPr lang="en-US" sz="1400" b="1" dirty="0">
                <a:solidFill>
                  <a:srgbClr val="0070C0"/>
                </a:solidFill>
              </a:rPr>
              <a:t>Shamim.sheikh@utoronto.ca                              </a:t>
            </a:r>
            <a:endParaRPr lang="en-US" sz="1400" dirty="0">
              <a:solidFill>
                <a:srgbClr val="0070C0"/>
              </a:solidFill>
            </a:endParaRPr>
          </a:p>
        </p:txBody>
      </p:sp>
      <p:sp>
        <p:nvSpPr>
          <p:cNvPr id="10" name="TextBox 9">
            <a:extLst>
              <a:ext uri="{FF2B5EF4-FFF2-40B4-BE49-F238E27FC236}">
                <a16:creationId xmlns:a16="http://schemas.microsoft.com/office/drawing/2014/main" id="{BF1A84BB-43D2-40AD-B897-0DB4F9487C8E}"/>
              </a:ext>
            </a:extLst>
          </p:cNvPr>
          <p:cNvSpPr txBox="1"/>
          <p:nvPr/>
        </p:nvSpPr>
        <p:spPr>
          <a:xfrm>
            <a:off x="1581665" y="1408098"/>
            <a:ext cx="9927650" cy="646331"/>
          </a:xfrm>
          <a:prstGeom prst="rect">
            <a:avLst/>
          </a:prstGeom>
          <a:noFill/>
        </p:spPr>
        <p:txBody>
          <a:bodyPr wrap="square" rtlCol="0">
            <a:spAutoFit/>
          </a:bodyPr>
          <a:lstStyle/>
          <a:p>
            <a:pPr algn="ctr"/>
            <a:r>
              <a:rPr lang="en-US" b="1" dirty="0">
                <a:solidFill>
                  <a:schemeClr val="bg2">
                    <a:lumMod val="25000"/>
                  </a:schemeClr>
                </a:solidFill>
                <a:effectLst>
                  <a:outerShdw blurRad="38100" dist="38100" dir="2700000" algn="tl">
                    <a:srgbClr val="000000">
                      <a:alpha val="43137"/>
                    </a:srgbClr>
                  </a:outerShdw>
                </a:effectLst>
              </a:rPr>
              <a:t>        Wednesday, June 8, 2022, 3:00 p.m. EDT</a:t>
            </a:r>
          </a:p>
          <a:p>
            <a:pPr algn="ctr"/>
            <a:r>
              <a:rPr lang="en-US" b="1" dirty="0">
                <a:solidFill>
                  <a:schemeClr val="bg2">
                    <a:lumMod val="25000"/>
                  </a:schemeClr>
                </a:solidFill>
                <a:effectLst>
                  <a:outerShdw blurRad="38100" dist="38100" dir="2700000" algn="tl">
                    <a:srgbClr val="000000">
                      <a:alpha val="43137"/>
                    </a:srgbClr>
                  </a:outerShdw>
                </a:effectLst>
              </a:rPr>
              <a:t>Registration Link: </a:t>
            </a:r>
            <a:r>
              <a:rPr lang="en-US" dirty="0">
                <a:hlinkClick r:id="rId3"/>
              </a:rPr>
              <a:t>https://yorku.zoom.us/meeting/register/tJIrdOyvqTIiH90jWpAzeO7L5wKuMraJZWL3</a:t>
            </a:r>
            <a:r>
              <a:rPr lang="en-US" b="1" dirty="0">
                <a:solidFill>
                  <a:schemeClr val="bg2">
                    <a:lumMod val="25000"/>
                  </a:schemeClr>
                </a:solidFill>
                <a:effectLst>
                  <a:outerShdw blurRad="38100" dist="38100" dir="2700000" algn="tl">
                    <a:srgbClr val="000000">
                      <a:alpha val="43137"/>
                    </a:srgbClr>
                  </a:outerShdw>
                </a:effectLst>
              </a:rPr>
              <a:t> </a:t>
            </a:r>
          </a:p>
        </p:txBody>
      </p:sp>
      <p:pic>
        <p:nvPicPr>
          <p:cNvPr id="4" name="Picture 3" descr="A person wearing glasses and a suit&#10;&#10;Description automatically generated with medium confidence">
            <a:extLst>
              <a:ext uri="{FF2B5EF4-FFF2-40B4-BE49-F238E27FC236}">
                <a16:creationId xmlns:a16="http://schemas.microsoft.com/office/drawing/2014/main" id="{4D302911-D456-A3D8-49E1-137A8A4F38A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21416" y="2214519"/>
            <a:ext cx="2391365" cy="3259857"/>
          </a:xfrm>
          <a:prstGeom prst="rect">
            <a:avLst/>
          </a:prstGeom>
        </p:spPr>
      </p:pic>
    </p:spTree>
    <p:extLst>
      <p:ext uri="{BB962C8B-B14F-4D97-AF65-F5344CB8AC3E}">
        <p14:creationId xmlns:p14="http://schemas.microsoft.com/office/powerpoint/2010/main" val="6458959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3440</TotalTime>
  <Words>418</Words>
  <Application>Microsoft Office PowerPoint</Application>
  <PresentationFormat>Widescreen</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Civil Engineering Chair</dc:creator>
  <cp:lastModifiedBy>Civil Engineering Chair</cp:lastModifiedBy>
  <cp:revision>31</cp:revision>
  <dcterms:created xsi:type="dcterms:W3CDTF">2021-04-08T02:07:41Z</dcterms:created>
  <dcterms:modified xsi:type="dcterms:W3CDTF">2022-05-19T14:57:45Z</dcterms:modified>
</cp:coreProperties>
</file>